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63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869B8-2CD0-4532-995B-A75E9F28C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49C856-8706-4BAB-8CF2-6E27EFCE3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FB6CB-3DAD-477E-B29D-FBA39D26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D3D7A-6F75-4BF7-9919-0EEAC6B1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97348-851F-45B0-8008-6A1D6E11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32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4099-5A7E-4F71-8F44-135BD0A4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B0BAE-3C12-492C-A72A-FD9779933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465F3-9870-4FF9-8D30-F367E1CD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B1857C-DC71-4942-9D8F-17D9538B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5B09E8-D0C6-4AA8-BC95-29233C71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47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26EB19-CAF1-4CA0-A405-2AF4D5973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8F8C4-11F7-4854-9627-B1BB2EA3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CA064-421B-4585-88CD-F4BB429B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22BE2-2813-462B-A88A-D07458B6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60044-78E8-49CB-B64E-EA28D5B0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56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98D6-76C5-4DE2-863D-5893D5B9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E6B825-2E5E-4520-8DE4-163982E32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BB87D0-0EC8-4719-B1D7-7ED1AE04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89CD0-F4C4-45CC-90C5-DF0A94C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EAD5C-7214-4FDA-8843-8A00BF05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571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6AF8D-1E7D-4E85-A8C5-6D6E0C5B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BE6A71-4D52-4AC8-9828-1423F1149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3E59C5-CE6D-40EF-93BC-FAD70D15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B6568-642D-4491-90F3-9375CF6F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31C96-BEB7-4476-9387-6F48BD13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4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6371-2C49-49CF-8343-898D3DC9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F358A8-E815-44D7-BE33-D880BF62D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B829D7-E907-4611-B4C0-3C6A5646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F41F91-F08C-4519-87BA-1A0A54AC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2DB89-8A9D-43EF-AC52-9BCE21AA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C7124-E612-404D-89B2-1AA6A752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94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223DF-C227-4083-B1DE-2FD37623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C057EE-1A86-490C-B4A8-1940CF82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38857-27FE-4FD8-AE3F-D6F29AF8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28E6E6-6AE2-490C-A42B-6BF107350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B1B1D1-13E7-4053-83C9-B81D28D13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6E10C2-6C95-48DF-ADB6-8EEBB899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75FFA4-879A-47C5-85A4-FBF4372F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DF58EC-5FB7-43FA-869E-CC03F10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11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B073D-58D4-4C03-9515-AF77A1E2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A1DD9-2128-413E-BC57-A9A2795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66DA57-A564-4315-AA00-292E282A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705CFB-7CA4-4555-95A7-58BF729E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55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1F7F26-4AC8-46E7-88D9-DB4801CE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20E45A-1E79-4F94-8851-340E0BB4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96C046-60D3-4AAC-920E-02365627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42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F8B3F-97BA-4077-8688-CB88FA9D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388D5-F516-4688-AFB4-7E27284E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DB47C5-F100-48B8-9437-B4F2866F0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F0C002-6E50-40C7-BA12-10587B67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6B9C6D-7F0C-40FB-92B2-27C4CF1F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76AE0F-7BF5-49DC-AADC-D411A56C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5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2701B-EBE7-44A8-AD11-55C60674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A43913-78D4-4A3C-88AC-683A3EAC9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1937D1-766F-4BF1-8545-A169B95A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AFF321-9FD7-4501-BFBD-69D4E26C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31445B-6F08-4431-B834-3622C4A4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D6DA7B-3240-4B9F-AB17-7ED37FC6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0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9B40D4-4A8F-425B-AFFB-A2ABCFA3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8EE98B-C3F9-4093-8457-7E7A612F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94BC4-FAE0-4CBC-BCCD-38F2447AE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4F0A-96C5-4A92-86F7-6713750F17AB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862782-69DA-4389-B412-AD583C4FE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79680-4B23-4B7F-A738-0C813437F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29B9-3941-4A23-853D-E06914B053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9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8F77B50-49A6-49F6-A3B2-70532D9E3C5B}"/>
              </a:ext>
            </a:extLst>
          </p:cNvPr>
          <p:cNvSpPr txBox="1"/>
          <p:nvPr/>
        </p:nvSpPr>
        <p:spPr>
          <a:xfrm>
            <a:off x="317245" y="5218332"/>
            <a:ext cx="607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BIENVENIDOS</a:t>
            </a:r>
            <a:endParaRPr lang="es-CO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ED790F-B857-4B58-929B-79851D678465}"/>
              </a:ext>
            </a:extLst>
          </p:cNvPr>
          <p:cNvSpPr txBox="1"/>
          <p:nvPr/>
        </p:nvSpPr>
        <p:spPr>
          <a:xfrm>
            <a:off x="6904658" y="1082355"/>
            <a:ext cx="404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TÍTULO DEL EVENTO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3C1D63-C262-4EA2-B320-89119E4431C0}"/>
              </a:ext>
            </a:extLst>
          </p:cNvPr>
          <p:cNvSpPr txBox="1"/>
          <p:nvPr/>
        </p:nvSpPr>
        <p:spPr>
          <a:xfrm>
            <a:off x="8596930" y="2276669"/>
            <a:ext cx="225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NOMBRES PONENTES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1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5687DC-9413-4BB5-A2CD-D432CB1D73AF}"/>
              </a:ext>
            </a:extLst>
          </p:cNvPr>
          <p:cNvSpPr txBox="1"/>
          <p:nvPr/>
        </p:nvSpPr>
        <p:spPr>
          <a:xfrm>
            <a:off x="4367207" y="1607624"/>
            <a:ext cx="3457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</a:rPr>
              <a:t>GRACIAS</a:t>
            </a:r>
            <a:endParaRPr lang="es-CO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6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7C66F5-FB76-4696-8358-EF42B43C8645}"/>
              </a:ext>
            </a:extLst>
          </p:cNvPr>
          <p:cNvSpPr txBox="1"/>
          <p:nvPr/>
        </p:nvSpPr>
        <p:spPr>
          <a:xfrm>
            <a:off x="4591934" y="1816280"/>
            <a:ext cx="3008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929658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8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Andres Millan Ramirez</dc:creator>
  <cp:lastModifiedBy>Cristian Andres Millan Ramirez</cp:lastModifiedBy>
  <cp:revision>8</cp:revision>
  <dcterms:created xsi:type="dcterms:W3CDTF">2020-08-18T22:34:55Z</dcterms:created>
  <dcterms:modified xsi:type="dcterms:W3CDTF">2020-08-21T21:26:10Z</dcterms:modified>
</cp:coreProperties>
</file>