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9BBCA-78C5-47ED-94CA-FF54013F7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4E0283-CC79-44A5-B49F-A668CDC65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7FBE4F-CD05-482B-BCB3-33598D9B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A82-6456-4604-B704-E395BF1CB12B}" type="datetimeFigureOut">
              <a:rPr lang="es-CO" smtClean="0"/>
              <a:t>19/01/2021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1A4046-3A2D-493C-90E9-C82FF304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F285E-7FB6-4BDF-894B-C8A4CB10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F27-B6A4-44EA-ACFF-69525BBF9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063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C587B-6FDD-4256-9C63-9A4CF71FE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BE86C1-EECB-438F-B875-C0E47BA45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6E5640-26BF-45CB-ABCA-8A2232D0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A82-6456-4604-B704-E395BF1CB12B}" type="datetimeFigureOut">
              <a:rPr lang="es-CO" smtClean="0"/>
              <a:t>19/01/2021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975D79-79E5-4EA7-9506-DB25178D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CCC626-BB93-406A-8A4D-DA05FA7C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F27-B6A4-44EA-ACFF-69525BBF9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67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A350FF-AC89-468F-A87E-B8C9258D0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4C6CF6-702B-4CC8-BCB9-F33EA0DE2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FFE133-B089-40D2-8852-B02DF4202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A82-6456-4604-B704-E395BF1CB12B}" type="datetimeFigureOut">
              <a:rPr lang="es-CO" smtClean="0"/>
              <a:t>19/01/2021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1882F-829C-4E06-AC7D-BE010C9B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516DC-7D9B-46C3-A153-6C28E729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F27-B6A4-44EA-ACFF-69525BBF9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57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C8EE8-B162-4383-9A27-AB213EF4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22475D-D63D-44C7-8157-3C08BCB8E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8178DA-31D6-4B14-970A-8DDD7AFF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A82-6456-4604-B704-E395BF1CB12B}" type="datetimeFigureOut">
              <a:rPr lang="es-CO" smtClean="0"/>
              <a:t>19/01/2021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9C5C78-5D60-4751-9E7D-D9C0487C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4CDA6-1520-4CCC-B835-BFF002B7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F27-B6A4-44EA-ACFF-69525BBF9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560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0212-7813-4FF3-9303-94C5FD5C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99CC29-53E3-4318-BFCB-1EB77AD9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9D8FC3-1962-4BCB-B981-7327582D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A82-6456-4604-B704-E395BF1CB12B}" type="datetimeFigureOut">
              <a:rPr lang="es-CO" smtClean="0"/>
              <a:t>19/01/2021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719544-2B82-4319-9339-09E04738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86F5A9-3C09-4730-9208-1E3C2E7B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F27-B6A4-44EA-ACFF-69525BBF9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21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6F9D7-119D-464F-A6D1-8DEC624C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65B03F-4904-4D06-9A8B-4A61B450B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7E8922-93E4-49BE-9B5D-F2C8EBFEB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9B0736-A19A-4E2B-B4F5-01A05488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A82-6456-4604-B704-E395BF1CB12B}" type="datetimeFigureOut">
              <a:rPr lang="es-CO" smtClean="0"/>
              <a:t>19/01/2021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20802D-58D5-4C84-B602-CBF0CAA95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87960E-7CE4-4321-A228-E219A066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F27-B6A4-44EA-ACFF-69525BBF9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638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5CB09-7D07-4E70-A9FD-F5FF9E049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15158C-6893-424B-A06C-164CB3DF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3F43FE-650A-43FE-89BC-1374A7CA7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F63BF5-E2C3-4E60-BA3A-3C2515753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FBAE2-5E27-4D6C-B36B-230D08579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E912354-57A9-4A5A-937F-0D08330F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A82-6456-4604-B704-E395BF1CB12B}" type="datetimeFigureOut">
              <a:rPr lang="es-CO" smtClean="0"/>
              <a:t>19/01/2021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1F4019-2998-4DB5-A1EB-53D08ED6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47C2BA-600B-4CAE-AB5E-382E6F78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F27-B6A4-44EA-ACFF-69525BBF9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92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F880C-F3E7-4505-A267-667AC9E8D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CBED96-DCD9-4CC1-8B2E-97BE7019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A82-6456-4604-B704-E395BF1CB12B}" type="datetimeFigureOut">
              <a:rPr lang="es-CO" smtClean="0"/>
              <a:t>19/01/2021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1F68F2-E145-4F8E-8CE4-D94715C1D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F9214F-5CD8-4E05-80D2-6E4AA0EFE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F27-B6A4-44EA-ACFF-69525BBF9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21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82B5EB-8496-4D4A-9684-7AAE7706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A82-6456-4604-B704-E395BF1CB12B}" type="datetimeFigureOut">
              <a:rPr lang="es-CO" smtClean="0"/>
              <a:t>19/01/2021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07F268-4E20-492E-81F6-85D9B9B7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55D449-8A1C-4EE4-A0FE-99935278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F27-B6A4-44EA-ACFF-69525BBF9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723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CAE56-C6A6-4030-A1FC-18AEAAF8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854ACD-CDB8-4CC2-8A14-BC9D68FD4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C4C8BB-584B-46B8-87C1-29C7A856B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2A4783-BEA2-4C62-BDB1-A314AAC7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A82-6456-4604-B704-E395BF1CB12B}" type="datetimeFigureOut">
              <a:rPr lang="es-CO" smtClean="0"/>
              <a:t>19/01/2021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A5A09-26B7-486C-AF93-CEB7B8685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D28DAC-2A0D-454C-BAC6-A11264AC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F27-B6A4-44EA-ACFF-69525BBF9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705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ADA15-CA29-4804-9AAC-76C5D686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3FD41B-667A-4BCE-BA5B-42C79EA37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CDB7D2-0174-4298-B450-07C52CE9B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A69F25-C0AE-4D14-9C13-FED18263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A82-6456-4604-B704-E395BF1CB12B}" type="datetimeFigureOut">
              <a:rPr lang="es-CO" smtClean="0"/>
              <a:t>19/01/2021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CAB2C8-BDEE-4960-8F2B-D18A11A5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ABF08E-422C-4641-B828-CB9EF10FF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F27-B6A4-44EA-ACFF-69525BBF9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007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698C7B-1DCC-441B-9224-E2C20A9F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8E900-5144-46D9-9A7E-20D67732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CB02BF-5592-40FD-B853-B6640C091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EA82-6456-4604-B704-E395BF1CB12B}" type="datetimeFigureOut">
              <a:rPr lang="es-CO" smtClean="0"/>
              <a:t>19/01/2021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C5D8F-6091-45EC-B794-92BED7983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E170BC-1A06-42E7-B165-C7498DFED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53F27-B6A4-44EA-ACFF-69525BBF9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827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BB82DA6-BFCC-4AB8-8A62-93046900C6B9}"/>
              </a:ext>
            </a:extLst>
          </p:cNvPr>
          <p:cNvSpPr txBox="1"/>
          <p:nvPr/>
        </p:nvSpPr>
        <p:spPr>
          <a:xfrm>
            <a:off x="371062" y="5221356"/>
            <a:ext cx="4174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BIENVENIDOS</a:t>
            </a:r>
            <a:endParaRPr lang="es-CO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763089-32FB-4883-A1BB-0BCCF82FB8DA}"/>
              </a:ext>
            </a:extLst>
          </p:cNvPr>
          <p:cNvSpPr txBox="1"/>
          <p:nvPr/>
        </p:nvSpPr>
        <p:spPr>
          <a:xfrm>
            <a:off x="7328727" y="936581"/>
            <a:ext cx="4043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TÍTULO DEL EVENTO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2FEAEF-4651-4A78-A69C-F3ECBBA3925F}"/>
              </a:ext>
            </a:extLst>
          </p:cNvPr>
          <p:cNvSpPr txBox="1"/>
          <p:nvPr/>
        </p:nvSpPr>
        <p:spPr>
          <a:xfrm>
            <a:off x="9020999" y="2197156"/>
            <a:ext cx="225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NOMBRES PONENTES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6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49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17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36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169EF1-4093-4F3C-ACB1-59CC881904BE}"/>
              </a:ext>
            </a:extLst>
          </p:cNvPr>
          <p:cNvSpPr txBox="1"/>
          <p:nvPr/>
        </p:nvSpPr>
        <p:spPr>
          <a:xfrm>
            <a:off x="4591934" y="1935550"/>
            <a:ext cx="3008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758815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7</Words>
  <Application>Microsoft Office PowerPoint</Application>
  <PresentationFormat>Panorámica</PresentationFormat>
  <Paragraphs>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Isabel</dc:creator>
  <cp:lastModifiedBy>Maria Isabel</cp:lastModifiedBy>
  <cp:revision>2</cp:revision>
  <dcterms:created xsi:type="dcterms:W3CDTF">2021-01-19T16:38:25Z</dcterms:created>
  <dcterms:modified xsi:type="dcterms:W3CDTF">2021-01-19T16:51:26Z</dcterms:modified>
</cp:coreProperties>
</file>